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s/145558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8" y="260648"/>
            <a:ext cx="87961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60648"/>
            <a:ext cx="3384376" cy="58353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10200" cy="65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4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Парад на Красной площади состоялся, но не тот, о котором мечтал Гитлер.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548680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На войне сражались не только мужчины. Но и женщины.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2132856"/>
            <a:ext cx="4038600" cy="3528392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8024" y="2204864"/>
            <a:ext cx="4038600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Они были медсестрами, врачами, связистами, разведчицами.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Многих солдат спасли от смерти добрые женские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А в тылу старики, женщины, дети работали на заводах и фабриках.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51480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Война </a:t>
            </a:r>
            <a:r>
              <a:rPr lang="ru-RU" sz="2400" dirty="0" smtClean="0">
                <a:solidFill>
                  <a:schemeClr val="bg1"/>
                </a:solidFill>
              </a:rPr>
              <a:t>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520817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636912"/>
            <a:ext cx="6768752" cy="39553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1964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Наши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солдаты дошли до Берлина столицы Германии. И там, на самом главном здании, которое называлось Рейхстагом, был водружен наш флаг Победы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Воздух наполнился рокотом моторов, танков и грузовиков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861048"/>
            <a:ext cx="3549080" cy="2587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Немецко-фашистская 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Германия вероломно, без объявления войны, напала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7496" y="404663"/>
            <a:ext cx="4140968" cy="29057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Фашистские самолеты бомбили города и порты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аэродромы и железнодорожные 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Бомбы сыпались на пионерские лагеря, детские сады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На больницы и жилые дома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317</TotalTime>
  <Words>317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         Воздух наполнился рокотом моторов, танков и грузовиков </vt:lpstr>
      <vt:lpstr>        Немецко-фашистская Германия вероломно, без объявления войны, напала на нашу страну.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были медсестрами, врачами, связистами, разведчицами. </vt:lpstr>
      <vt:lpstr>Презентация PowerPoint</vt:lpstr>
      <vt:lpstr>А в тылу старики, женщины, дети работали на заводах и фабриках. </vt:lpstr>
      <vt:lpstr>И днем и ночью делали снаряды, оружие для фронта, шили обмундирование для армии и многое другое.</vt:lpstr>
      <vt:lpstr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vt:lpstr>
      <vt:lpstr>   Наши солдаты дошли до Берлина столицы Германии. И там, на самом главном здании, которое называлось Рейхстагом, был водружен наш флаг Победы. 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User</cp:lastModifiedBy>
  <cp:revision>11</cp:revision>
  <dcterms:created xsi:type="dcterms:W3CDTF">2015-05-01T06:12:04Z</dcterms:created>
  <dcterms:modified xsi:type="dcterms:W3CDTF">2020-04-19T12:24:40Z</dcterms:modified>
</cp:coreProperties>
</file>